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5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272" r:id="rId21"/>
    <p:sldId id="290" r:id="rId22"/>
    <p:sldId id="352" r:id="rId23"/>
    <p:sldId id="354" r:id="rId24"/>
    <p:sldId id="380" r:id="rId25"/>
    <p:sldId id="355" r:id="rId26"/>
    <p:sldId id="356" r:id="rId27"/>
    <p:sldId id="357" r:id="rId28"/>
    <p:sldId id="381" r:id="rId29"/>
    <p:sldId id="384" r:id="rId30"/>
    <p:sldId id="358" r:id="rId31"/>
    <p:sldId id="360" r:id="rId32"/>
    <p:sldId id="359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70" r:id="rId42"/>
    <p:sldId id="371" r:id="rId43"/>
    <p:sldId id="382" r:id="rId44"/>
    <p:sldId id="385" r:id="rId45"/>
    <p:sldId id="386" r:id="rId46"/>
    <p:sldId id="383" r:id="rId47"/>
    <p:sldId id="280" r:id="rId48"/>
    <p:sldId id="326" r:id="rId49"/>
    <p:sldId id="327" r:id="rId50"/>
    <p:sldId id="372" r:id="rId51"/>
    <p:sldId id="376" r:id="rId52"/>
    <p:sldId id="374" r:id="rId53"/>
    <p:sldId id="37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820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Solution: What does attention affect?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6096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9530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6096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828800" y="4800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86000" y="47244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572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910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6096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143000" y="4038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4000" y="32766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22860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828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48768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pic>
        <p:nvPicPr>
          <p:cNvPr id="2" name="Picture 1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371600"/>
            <a:ext cx="4800600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05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755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44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5247</TotalTime>
  <Words>912</Words>
  <Application>Microsoft Macintosh PowerPoint</Application>
  <PresentationFormat>On-screen Show (4:3)</PresentationFormat>
  <Paragraphs>245</Paragraphs>
  <Slides>53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134</cp:revision>
  <dcterms:created xsi:type="dcterms:W3CDTF">2015-02-02T04:45:42Z</dcterms:created>
  <dcterms:modified xsi:type="dcterms:W3CDTF">2015-04-13T18:29:30Z</dcterms:modified>
</cp:coreProperties>
</file>